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5143500" type="screen16x9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rya Krupenko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418" y="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99639A-DBD5-4A20-9C01-EFB853258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D2374-9057-43EF-BB73-5F1D63DCAE13}" type="datetimeFigureOut">
              <a:rPr lang="ru-RU"/>
              <a:pPr>
                <a:defRPr/>
              </a:pPr>
              <a:t>10.01.2024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942DA5-4BB4-4C52-AB12-E5E06CC75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A99260-45A8-4D7E-90A8-5F1F5A0E1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88BBD-D854-4A20-8754-D8D892468C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2021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7A946C-66FE-438C-A3A0-AE58A29D8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025A3-09BC-483B-B1C2-F8B2CB03554A}" type="datetimeFigureOut">
              <a:rPr lang="ru-RU"/>
              <a:pPr>
                <a:defRPr/>
              </a:pPr>
              <a:t>10.01.2024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7D1F3F-F74A-40F4-B56C-7D6CD1ED5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EDAE6D-0FC4-42B7-906D-FD1DE69F8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EAA42-19F7-4FB4-8BD2-082323836C4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160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4D6C8A-2085-43FA-B539-EFD32DDEC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B997D-9322-48BE-A5CE-78828DC097EC}" type="datetimeFigureOut">
              <a:rPr lang="ru-RU"/>
              <a:pPr>
                <a:defRPr/>
              </a:pPr>
              <a:t>10.01.2024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48B69FC-A521-45D6-A66B-08A452B5D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418D80-DB62-48D2-8AA3-07281D8AB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091139-8A09-4E4F-8FA8-88915146A40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2974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58D1CC-D493-4F6C-ABCA-7F44647B2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9D929-2DE5-40F4-9C9C-A001FA790328}" type="datetimeFigureOut">
              <a:rPr lang="ru-RU"/>
              <a:pPr>
                <a:defRPr/>
              </a:pPr>
              <a:t>10.01.2024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02B27A-9176-4152-BF16-6B6735F5A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D0119A-1FF1-494D-BCCB-85BC11A07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F39B4-B50F-4891-8466-E3A297282BD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24512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A328F9-5E29-4DEE-9B0B-6ECD62E85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F32F6-D117-417D-A730-74676EA5314A}" type="datetimeFigureOut">
              <a:rPr lang="ru-RU"/>
              <a:pPr>
                <a:defRPr/>
              </a:pPr>
              <a:t>10.01.2024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5F98A8-53AD-434D-A761-C8D41E973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7A6C06-E49C-4CD9-A18C-1A6C8DA2C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6D7860-5396-4238-98D1-C36AA0A081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11273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EB86E2D3-103B-4AC9-B972-83ECC84CC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EF991-8748-476D-B54A-2FDBC70E11FB}" type="datetimeFigureOut">
              <a:rPr lang="ru-RU"/>
              <a:pPr>
                <a:defRPr/>
              </a:pPr>
              <a:t>10.01.2024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EAC960B2-F99D-47B8-B6C8-EC046ABE5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B7E0AD06-F418-4085-9824-FD97BB29E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0BE4E3-A5FC-4F66-B3F7-5E58F36262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166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CCF81FB5-849E-4D5D-A2B8-A84FF45E2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44047-B562-448A-9127-8445D3249162}" type="datetimeFigureOut">
              <a:rPr lang="ru-RU"/>
              <a:pPr>
                <a:defRPr/>
              </a:pPr>
              <a:t>10.01.2024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0B12F24F-40CD-454E-BF1E-470EBE6B8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78CF378B-F917-4F06-8CB2-832900129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37B17A-4386-4DF9-8CE0-A5C65E4A94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1607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48B6809E-9111-48D7-A7D2-763BA87CB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EBDB0-DA3E-4663-A518-6E31BE393200}" type="datetimeFigureOut">
              <a:rPr lang="ru-RU"/>
              <a:pPr>
                <a:defRPr/>
              </a:pPr>
              <a:t>10.01.2024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DDB143E6-C0B0-4EB8-8F98-8845FE905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32BBB0F5-4438-46A1-9F38-84D87BC90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BCC82F-C8A3-489D-B2E1-378E4A68505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1824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E08E3E2E-A76D-4803-B9D0-0E5302A23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8CCA0-FEC3-4C86-A525-600716BBA6DF}" type="datetimeFigureOut">
              <a:rPr lang="ru-RU"/>
              <a:pPr>
                <a:defRPr/>
              </a:pPr>
              <a:t>10.01.2024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170656C9-0BDA-4D89-9B83-EA3F75C97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E70E952E-6A53-45E7-9246-641D4FC82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826A5D-D072-451D-A11D-907C24DD2C7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902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9936E1C1-49F8-44B7-B6B7-8494E00C6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14C9F-601C-47D1-8F43-C244EB830F33}" type="datetimeFigureOut">
              <a:rPr lang="ru-RU"/>
              <a:pPr>
                <a:defRPr/>
              </a:pPr>
              <a:t>10.01.2024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DD7214E6-4FB6-4B17-825E-E33C65874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3873FC0E-0A68-47DE-BDDF-37112B673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83FB8-0F9E-4AA5-9953-58F9B5F2D7B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507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89A17884-640C-423C-A59D-020413825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27A50-A9FB-43D7-90F7-C3890325684D}" type="datetimeFigureOut">
              <a:rPr lang="ru-RU"/>
              <a:pPr>
                <a:defRPr/>
              </a:pPr>
              <a:t>10.01.2024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77DEEAF1-1B66-4EAA-9DAE-145D19FA0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9587E209-0C3D-4E9C-A56E-649A11FE1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1E576-F82D-4E5A-BFDC-339902B01F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36521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587CC6BB-14D3-40FB-8F48-BECE643140D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E2359348-165D-455C-B7F9-9730A4F7818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525038-70D6-4CF1-A18D-10F6BC2651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B2E142-AB09-4B6D-BC10-00B14B0BE356}" type="datetimeFigureOut">
              <a:rPr lang="ru-RU"/>
              <a:pPr>
                <a:defRPr/>
              </a:pPr>
              <a:t>10.01.2024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36A035-0D57-4735-8BD3-723FA704DC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456180-9FC5-48DE-B47A-1A83F6743B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616B680D-F966-4B43-8816-859FAE01D42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3">
            <a:extLst>
              <a:ext uri="{FF2B5EF4-FFF2-40B4-BE49-F238E27FC236}">
                <a16:creationId xmlns:a16="http://schemas.microsoft.com/office/drawing/2014/main" id="{85B9A790-834B-4735-B3D4-3AAF6D3811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401619"/>
            <a:ext cx="864076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altLang="ru-RU" sz="2800" b="1" dirty="0"/>
              <a:t>Дыхание беломорских мидий </a:t>
            </a:r>
            <a:r>
              <a:rPr lang="ru-RU" altLang="ru-RU" sz="2800" b="1" i="1" dirty="0" err="1"/>
              <a:t>Mytilus</a:t>
            </a:r>
            <a:r>
              <a:rPr lang="ru-RU" altLang="ru-RU" sz="2800" b="1" i="1" dirty="0"/>
              <a:t> </a:t>
            </a:r>
            <a:r>
              <a:rPr lang="ru-RU" altLang="ru-RU" sz="2800" b="1" i="1" dirty="0" err="1"/>
              <a:t>edulis</a:t>
            </a:r>
            <a:r>
              <a:rPr lang="ru-RU" altLang="ru-RU" sz="2800" b="1" i="1" dirty="0"/>
              <a:t> </a:t>
            </a:r>
            <a:r>
              <a:rPr lang="ru-RU" altLang="ru-RU" sz="2800" b="1" dirty="0"/>
              <a:t>на организменном и тканевом уровнях</a:t>
            </a:r>
          </a:p>
        </p:txBody>
      </p:sp>
      <p:sp>
        <p:nvSpPr>
          <p:cNvPr id="2053" name="TextBox 5">
            <a:extLst>
              <a:ext uri="{FF2B5EF4-FFF2-40B4-BE49-F238E27FC236}">
                <a16:creationId xmlns:a16="http://schemas.microsoft.com/office/drawing/2014/main" id="{1245D461-7657-47D7-8DB4-69D8B8F9C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488" y="187325"/>
            <a:ext cx="2016125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ru-RU" altLang="ru-RU" dirty="0">
                <a:solidFill>
                  <a:srgbClr val="0070C0"/>
                </a:solidFill>
              </a:rPr>
              <a:t>Постер № </a:t>
            </a:r>
            <a:r>
              <a:rPr lang="en-US" altLang="ru-RU" sz="3200" b="1" dirty="0">
                <a:solidFill>
                  <a:srgbClr val="0070C0"/>
                </a:solidFill>
              </a:rPr>
              <a:t>P1</a:t>
            </a:r>
            <a:endParaRPr lang="ru-RU" altLang="ru-RU" sz="2400" b="1" dirty="0">
              <a:solidFill>
                <a:srgbClr val="0070C0"/>
              </a:solidFill>
            </a:endParaRPr>
          </a:p>
        </p:txBody>
      </p:sp>
      <p:sp>
        <p:nvSpPr>
          <p:cNvPr id="2054" name="TextBox 6">
            <a:extLst>
              <a:ext uri="{FF2B5EF4-FFF2-40B4-BE49-F238E27FC236}">
                <a16:creationId xmlns:a16="http://schemas.microsoft.com/office/drawing/2014/main" id="{D599EB77-882E-4290-9883-33619219B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8" y="365125"/>
            <a:ext cx="6438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/>
              <a:t>Беломорская студенческая научная сессия СПбГУ</a:t>
            </a:r>
            <a:r>
              <a:rPr lang="ru-RU" altLang="ru-RU" sz="1600" i="1" dirty="0"/>
              <a:t> </a:t>
            </a:r>
            <a:r>
              <a:rPr lang="ru-RU" altLang="ru-RU" sz="1800" dirty="0"/>
              <a:t>– </a:t>
            </a:r>
            <a:r>
              <a:rPr lang="ru-RU" altLang="ru-RU" sz="1800" dirty="0" smtClean="0"/>
              <a:t>202</a:t>
            </a:r>
            <a:r>
              <a:rPr lang="ru-RU" altLang="ru-RU" sz="1800" dirty="0"/>
              <a:t>4</a:t>
            </a:r>
            <a:endParaRPr lang="ru-RU" altLang="ru-RU" sz="1600" dirty="0"/>
          </a:p>
        </p:txBody>
      </p:sp>
      <p:pic>
        <p:nvPicPr>
          <p:cNvPr id="2055" name="Рисунок 8">
            <a:extLst>
              <a:ext uri="{FF2B5EF4-FFF2-40B4-BE49-F238E27FC236}">
                <a16:creationId xmlns:a16="http://schemas.microsoft.com/office/drawing/2014/main" id="{5BDE7B62-0EF4-49DB-80BF-EE6D825FF3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206375"/>
            <a:ext cx="623888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2">
            <a:extLst>
              <a:ext uri="{FF2B5EF4-FFF2-40B4-BE49-F238E27FC236}">
                <a16:creationId xmlns:a16="http://schemas.microsoft.com/office/drawing/2014/main" id="{7789420E-F1F8-F4C5-F265-160D66D55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3160713"/>
            <a:ext cx="7237413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000" dirty="0"/>
              <a:t>Мария Герасимова, </a:t>
            </a:r>
          </a:p>
          <a:p>
            <a:r>
              <a:rPr lang="ru-RU" altLang="ru-RU" dirty="0"/>
              <a:t>студентка кафедры зоологии беспозвоночных СПбГУ</a:t>
            </a:r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C195FD4E-7D45-D7EF-582C-EB6B7810D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116388"/>
            <a:ext cx="86407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i="1" dirty="0" err="1"/>
              <a:t>Ковалев</a:t>
            </a:r>
            <a:r>
              <a:rPr lang="ru-RU" altLang="ru-RU" sz="1600" i="1" dirty="0"/>
              <a:t> А.А.</a:t>
            </a:r>
            <a:r>
              <a:rPr lang="ru-RU" altLang="ru-RU" sz="1600" i="1" baseline="30000" dirty="0"/>
              <a:t>1,2</a:t>
            </a:r>
            <a:r>
              <a:rPr lang="ru-RU" altLang="ru-RU" sz="1600" i="1" dirty="0"/>
              <a:t>, Сухотин А.А.</a:t>
            </a:r>
            <a:r>
              <a:rPr lang="ru-RU" altLang="ru-RU" sz="1600" i="1" baseline="30000" dirty="0"/>
              <a:t>2</a:t>
            </a:r>
            <a:endParaRPr lang="ru-RU" altLang="ru-RU" sz="1600" i="1" dirty="0"/>
          </a:p>
          <a:p>
            <a:pPr eaLnBrk="1" hangingPunct="1"/>
            <a:r>
              <a:rPr lang="ru-RU" altLang="ru-RU" sz="1600" dirty="0"/>
              <a:t>1 СПбГУ, кафедра зоологии беспозвоночных, Санкт-Петербург</a:t>
            </a:r>
          </a:p>
          <a:p>
            <a:pPr eaLnBrk="1" hangingPunct="1"/>
            <a:r>
              <a:rPr lang="ru-RU" altLang="ru-RU" sz="1600" dirty="0"/>
              <a:t>2 Зоологический институт РАН, Беломорская биологическая станция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1348</TotalTime>
  <Words>49</Words>
  <Application>Microsoft Office PowerPoint</Application>
  <PresentationFormat>On-screen Show (16:9)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Тема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olivia</dc:creator>
  <cp:lastModifiedBy>Reviewer </cp:lastModifiedBy>
  <cp:revision>17</cp:revision>
  <dcterms:created xsi:type="dcterms:W3CDTF">2017-06-21T20:42:07Z</dcterms:created>
  <dcterms:modified xsi:type="dcterms:W3CDTF">2024-01-10T13:41:35Z</dcterms:modified>
</cp:coreProperties>
</file>